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270D293-E875-4885-B226-ECAEED40EBE8}">
          <p14:sldIdLst>
            <p14:sldId id="256"/>
          </p14:sldIdLst>
        </p14:section>
        <p14:section name="Section sans titre" id="{35C5DA6D-A1FE-45E1-A282-EAA85AC70F77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acedupublicresources.blob.core.windows.net/hatier/dicomaths/P.html?isDys=fal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09DCF66-C08E-4427-8212-22CF2AEA4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714" y="247790"/>
            <a:ext cx="8605127" cy="1646237"/>
          </a:xfrm>
        </p:spPr>
        <p:txBody>
          <a:bodyPr/>
          <a:lstStyle/>
          <a:p>
            <a:pPr algn="ctr"/>
            <a:r>
              <a:rPr lang="fr-FR" dirty="0"/>
              <a:t>Thème : 5 Questions flash autour des probabilités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F0EF0F80-7D92-43C4-B960-108D3EDB9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128" y="3554151"/>
            <a:ext cx="7767637" cy="185235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Notion : Vocabulaire lié aux probabilités</a:t>
            </a:r>
          </a:p>
          <a:p>
            <a:pPr algn="ctr"/>
            <a:endParaRPr lang="fr-FR" sz="3200" b="1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algn="ctr"/>
            <a:r>
              <a:rPr lang="fr-FR" sz="3200" b="1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Cycle 4</a:t>
            </a:r>
            <a:endParaRPr lang="fr-FR" sz="3200" b="1" dirty="0">
              <a:solidFill>
                <a:schemeClr val="accent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9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BF978-E278-4CBC-9CEE-FE07A3B1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2757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Bell MT" panose="02020503060305020303" pitchFamily="18" charset="0"/>
              </a:rPr>
              <a:t>On lance deux dés cubiques dont les faces </a:t>
            </a:r>
            <a:br>
              <a:rPr lang="fr-FR" b="1" dirty="0">
                <a:latin typeface="Bell MT" panose="02020503060305020303" pitchFamily="18" charset="0"/>
              </a:rPr>
            </a:br>
            <a:r>
              <a:rPr lang="fr-FR" b="1" dirty="0">
                <a:latin typeface="Bell MT" panose="02020503060305020303" pitchFamily="18" charset="0"/>
              </a:rPr>
              <a:t>sont numérotées de 1 à 6 et on calcule la somme des points obtenus.</a:t>
            </a:r>
            <a:br>
              <a:rPr lang="fr-FR" b="1" dirty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CEAD10-C797-4FC1-8595-ECC14664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9328"/>
            <a:ext cx="8596668" cy="287203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Bell MT" panose="02020503060305020303" pitchFamily="18" charset="0"/>
              </a:rPr>
              <a:t>Question 1: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S’agit-il d’une expérience aléatoire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3340A9F-3D86-49BD-9DE4-133C469E1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781" y="1753505"/>
            <a:ext cx="2309060" cy="159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8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02DB2E51-F319-4840-88D1-BAB6490916BF}"/>
              </a:ext>
            </a:extLst>
          </p:cNvPr>
          <p:cNvSpPr txBox="1">
            <a:spLocks/>
          </p:cNvSpPr>
          <p:nvPr/>
        </p:nvSpPr>
        <p:spPr>
          <a:xfrm>
            <a:off x="544170" y="636233"/>
            <a:ext cx="8596668" cy="16275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latin typeface="Bell MT" panose="02020503060305020303" pitchFamily="18" charset="0"/>
              </a:rPr>
              <a:t>On lance deux dés cubiques dont les faces </a:t>
            </a:r>
            <a:br>
              <a:rPr lang="fr-FR" b="1" dirty="0">
                <a:latin typeface="Bell MT" panose="02020503060305020303" pitchFamily="18" charset="0"/>
              </a:rPr>
            </a:br>
            <a:r>
              <a:rPr lang="fr-FR" b="1" dirty="0">
                <a:latin typeface="Bell MT" panose="02020503060305020303" pitchFamily="18" charset="0"/>
              </a:rPr>
              <a:t>sont numérotées de 1 à 6 et on calcule la somme des points obtenus.</a:t>
            </a:r>
            <a:br>
              <a:rPr lang="fr-FR" b="1" dirty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6F4223-C08A-45C0-A0D1-EF50D1EA8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781" y="1753505"/>
            <a:ext cx="2309060" cy="1592718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41837377-9C79-4296-A952-DEE8C5325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9328"/>
            <a:ext cx="8596668" cy="287203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Bell MT" panose="02020503060305020303" pitchFamily="18" charset="0"/>
              </a:rPr>
              <a:t>Question 2: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Quels sont les résultats possibles de cette expérience ?</a:t>
            </a:r>
          </a:p>
        </p:txBody>
      </p:sp>
    </p:spTree>
    <p:extLst>
      <p:ext uri="{BB962C8B-B14F-4D97-AF65-F5344CB8AC3E}">
        <p14:creationId xmlns:p14="http://schemas.microsoft.com/office/powerpoint/2010/main" val="7059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AB3124F-CAE5-4D5D-B49F-211BD9B86FEC}"/>
              </a:ext>
            </a:extLst>
          </p:cNvPr>
          <p:cNvSpPr txBox="1">
            <a:spLocks/>
          </p:cNvSpPr>
          <p:nvPr/>
        </p:nvSpPr>
        <p:spPr>
          <a:xfrm>
            <a:off x="544170" y="636233"/>
            <a:ext cx="8596668" cy="16275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latin typeface="Bell MT" panose="02020503060305020303" pitchFamily="18" charset="0"/>
              </a:rPr>
              <a:t>On lance deux dés cubiques dont les faces </a:t>
            </a:r>
            <a:br>
              <a:rPr lang="fr-FR" b="1" dirty="0">
                <a:latin typeface="Bell MT" panose="02020503060305020303" pitchFamily="18" charset="0"/>
              </a:rPr>
            </a:br>
            <a:r>
              <a:rPr lang="fr-FR" b="1" dirty="0">
                <a:latin typeface="Bell MT" panose="02020503060305020303" pitchFamily="18" charset="0"/>
              </a:rPr>
              <a:t>sont numérotées de 1 à 6 et on calcule la somme des points obtenus.</a:t>
            </a:r>
            <a:br>
              <a:rPr lang="fr-FR" b="1" dirty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B89463E-07D1-4A39-9C9B-E8520E255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9328"/>
            <a:ext cx="8596668" cy="287203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Bell MT" panose="02020503060305020303" pitchFamily="18" charset="0"/>
              </a:rPr>
              <a:t>Question 3: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« Obtenir un nombre pair comme somme » : 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est-ce un événement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7FC0054-B1B5-4FFA-9FB7-64F7D0986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781" y="1753505"/>
            <a:ext cx="2309060" cy="159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5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E0C041A-BBCA-4BBB-8A53-60D1EA349408}"/>
              </a:ext>
            </a:extLst>
          </p:cNvPr>
          <p:cNvSpPr txBox="1">
            <a:spLocks/>
          </p:cNvSpPr>
          <p:nvPr/>
        </p:nvSpPr>
        <p:spPr>
          <a:xfrm>
            <a:off x="544170" y="636233"/>
            <a:ext cx="8596668" cy="16275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latin typeface="Bell MT" panose="02020503060305020303" pitchFamily="18" charset="0"/>
              </a:rPr>
              <a:t>On lance deux dés cubiques dont les faces </a:t>
            </a:r>
            <a:br>
              <a:rPr lang="fr-FR" b="1" dirty="0">
                <a:latin typeface="Bell MT" panose="02020503060305020303" pitchFamily="18" charset="0"/>
              </a:rPr>
            </a:br>
            <a:r>
              <a:rPr lang="fr-FR" b="1" dirty="0">
                <a:latin typeface="Bell MT" panose="02020503060305020303" pitchFamily="18" charset="0"/>
              </a:rPr>
              <a:t>sont numérotées de 1 à 6 et on calcule la somme des points obtenus.</a:t>
            </a:r>
            <a:br>
              <a:rPr lang="fr-FR" b="1" dirty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2AB09F6-12CE-437D-9CF1-3D51152C7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9328"/>
            <a:ext cx="8596668" cy="287203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Bell MT" panose="02020503060305020303" pitchFamily="18" charset="0"/>
              </a:rPr>
              <a:t>Question 4: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« Obtenir une somme inférieure à 6 » : 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est-ce un événement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B65BE21-0C40-43B8-A017-C4D72437A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781" y="1753505"/>
            <a:ext cx="2309060" cy="159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7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E85807BF-3AEE-42AE-902A-BB0FFACCE84C}"/>
              </a:ext>
            </a:extLst>
          </p:cNvPr>
          <p:cNvSpPr txBox="1">
            <a:spLocks/>
          </p:cNvSpPr>
          <p:nvPr/>
        </p:nvSpPr>
        <p:spPr>
          <a:xfrm>
            <a:off x="544170" y="636233"/>
            <a:ext cx="8596668" cy="16275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b="1" dirty="0">
                <a:latin typeface="Bell MT" panose="02020503060305020303" pitchFamily="18" charset="0"/>
              </a:rPr>
              <a:t>On lance deux dés cubiques dont les faces </a:t>
            </a:r>
            <a:br>
              <a:rPr lang="fr-FR" b="1" dirty="0">
                <a:latin typeface="Bell MT" panose="02020503060305020303" pitchFamily="18" charset="0"/>
              </a:rPr>
            </a:br>
            <a:r>
              <a:rPr lang="fr-FR" b="1" dirty="0">
                <a:latin typeface="Bell MT" panose="02020503060305020303" pitchFamily="18" charset="0"/>
              </a:rPr>
              <a:t>sont numérotées de 1 à 6 et on calcule la somme des points obtenus.</a:t>
            </a:r>
            <a:br>
              <a:rPr lang="fr-FR" b="1" dirty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B2E789C-4950-4A3E-BA4E-6A2E1D01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9328"/>
            <a:ext cx="8777384" cy="287203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Bell MT" panose="02020503060305020303" pitchFamily="18" charset="0"/>
              </a:rPr>
              <a:t>Question 5: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Les évènements « Obtenir 6 » et « Obtenir 8 » : </a:t>
            </a:r>
          </a:p>
          <a:p>
            <a:pPr marL="0" indent="0">
              <a:buNone/>
            </a:pPr>
            <a:r>
              <a:rPr lang="fr-FR" sz="3200" b="1" dirty="0">
                <a:latin typeface="Bell MT" panose="02020503060305020303" pitchFamily="18" charset="0"/>
              </a:rPr>
              <a:t>Sont-ils 2 événements équiprobables ?</a:t>
            </a:r>
          </a:p>
        </p:txBody>
      </p:sp>
    </p:spTree>
    <p:extLst>
      <p:ext uri="{BB962C8B-B14F-4D97-AF65-F5344CB8AC3E}">
        <p14:creationId xmlns:p14="http://schemas.microsoft.com/office/powerpoint/2010/main" val="345431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48619-FD6D-46BD-A83D-B19B458C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7" y="1811044"/>
            <a:ext cx="9712170" cy="1087021"/>
          </a:xfrm>
        </p:spPr>
        <p:txBody>
          <a:bodyPr>
            <a:normAutofit/>
          </a:bodyPr>
          <a:lstStyle/>
          <a:p>
            <a:r>
              <a:rPr lang="fr-FR" sz="3200" dirty="0"/>
              <a:t>Voici venu le temps de la correction et du débat…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96E58D-16F2-4435-AB77-39D4C056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69" y="5495278"/>
            <a:ext cx="8596668" cy="1020932"/>
          </a:xfrm>
        </p:spPr>
        <p:txBody>
          <a:bodyPr>
            <a:normAutofit/>
          </a:bodyPr>
          <a:lstStyle/>
          <a:p>
            <a:r>
              <a:rPr lang="fr-FR" sz="2000" dirty="0">
                <a:hlinkClick r:id="rId2"/>
              </a:rPr>
              <a:t>Revoir la définition de probabilité, probabilité d’une issue, d’un évènement.</a:t>
            </a:r>
            <a:endParaRPr lang="fr-FR" sz="2000" dirty="0"/>
          </a:p>
          <a:p>
            <a:pPr marL="0" indent="0">
              <a:buNone/>
            </a:pPr>
            <a:endParaRPr lang="fr-FR" sz="1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4BD0F8-D5CA-4313-B40C-3973C9FA1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643" y="2935197"/>
            <a:ext cx="2365808" cy="168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321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128</Words>
  <Application>Microsoft Office PowerPoint</Application>
  <PresentationFormat>Grand écran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Bell MT</vt:lpstr>
      <vt:lpstr>Trebuchet MS</vt:lpstr>
      <vt:lpstr>Wingdings 3</vt:lpstr>
      <vt:lpstr>Facette</vt:lpstr>
      <vt:lpstr>Thème : 5 Questions flash autour des probabilités</vt:lpstr>
      <vt:lpstr>On lance deux dés cubiques dont les faces  sont numérotées de 1 à 6 et on calcule la somme des points obtenus. </vt:lpstr>
      <vt:lpstr>Présentation PowerPoint</vt:lpstr>
      <vt:lpstr>Présentation PowerPoint</vt:lpstr>
      <vt:lpstr>Présentation PowerPoint</vt:lpstr>
      <vt:lpstr>Présentation PowerPoint</vt:lpstr>
      <vt:lpstr>Voici venu le temps de la correction et du débat…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: 5 Questions flash autour des probabilités</dc:title>
  <dc:creator>virginie vallot</dc:creator>
  <cp:lastModifiedBy>virginie vallot</cp:lastModifiedBy>
  <cp:revision>13</cp:revision>
  <dcterms:created xsi:type="dcterms:W3CDTF">2019-01-29T09:45:29Z</dcterms:created>
  <dcterms:modified xsi:type="dcterms:W3CDTF">2019-02-02T11:12:51Z</dcterms:modified>
</cp:coreProperties>
</file>